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CE4F2F-93B2-4DC3-91B8-BDDBA9E0041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E13FA0-3111-4072-901A-3B9626660F1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42805" y="1916832"/>
            <a:ext cx="6553200" cy="318856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«Патріоти на захисті Батьківщини»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«Наша волонтерська діяльність»</a:t>
            </a: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err="1">
                <a:solidFill>
                  <a:srgbClr val="0070C0"/>
                </a:solidFill>
              </a:rPr>
              <a:t>Виконали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  <a:p>
            <a:pPr algn="l"/>
            <a:r>
              <a:rPr lang="ru-RU" b="1" dirty="0" err="1">
                <a:solidFill>
                  <a:srgbClr val="0070C0"/>
                </a:solidFill>
              </a:rPr>
              <a:t>учениці</a:t>
            </a:r>
            <a:r>
              <a:rPr lang="ru-RU" b="1" dirty="0">
                <a:solidFill>
                  <a:srgbClr val="0070C0"/>
                </a:solidFill>
              </a:rPr>
              <a:t> 9-А </a:t>
            </a:r>
            <a:r>
              <a:rPr lang="ru-RU" b="1" dirty="0" err="1">
                <a:solidFill>
                  <a:srgbClr val="0070C0"/>
                </a:solidFill>
              </a:rPr>
              <a:t>класу</a:t>
            </a:r>
            <a:r>
              <a:rPr lang="ru-RU" b="1" dirty="0">
                <a:solidFill>
                  <a:srgbClr val="0070C0"/>
                </a:solidFill>
              </a:rPr>
              <a:t>,</a:t>
            </a:r>
          </a:p>
          <a:p>
            <a:pPr algn="l"/>
            <a:r>
              <a:rPr lang="ru-RU" b="1" dirty="0" err="1" smtClean="0">
                <a:solidFill>
                  <a:srgbClr val="0070C0"/>
                </a:solidFill>
              </a:rPr>
              <a:t>Компанієць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Євгенія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Олексіївна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Захарук </a:t>
            </a:r>
            <a:r>
              <a:rPr lang="ru-RU" b="1" dirty="0" err="1" smtClean="0">
                <a:solidFill>
                  <a:srgbClr val="0070C0"/>
                </a:solidFill>
              </a:rPr>
              <a:t>Софія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Михайлівна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l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Керівник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Коваленко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Наталія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Василівна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6629400" cy="1219201"/>
          </a:xfrm>
        </p:spPr>
        <p:txBody>
          <a:bodyPr/>
          <a:lstStyle/>
          <a:p>
            <a:r>
              <a:rPr lang="uk-UA" sz="2000" b="1" dirty="0"/>
              <a:t>Орган </a:t>
            </a:r>
            <a:r>
              <a:rPr lang="uk-UA" sz="2000" b="1" dirty="0" smtClean="0"/>
              <a:t>учнівського  самоврядування</a:t>
            </a:r>
            <a:br>
              <a:rPr lang="uk-UA" sz="2000" b="1" dirty="0" smtClean="0"/>
            </a:br>
            <a:r>
              <a:rPr lang="uk-UA" sz="2000" b="1" dirty="0" smtClean="0"/>
              <a:t>Корсунь-Шевченківської 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/>
              <a:t>гімназії №2 з початковою школою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«</a:t>
            </a:r>
            <a:r>
              <a:rPr lang="uk-UA" sz="2000" b="1" dirty="0"/>
              <a:t>Лідер»</a:t>
            </a:r>
            <a:br>
              <a:rPr lang="uk-UA" sz="2000" b="1" dirty="0"/>
            </a:b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79443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тисяч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гривень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110-й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окремій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механізованій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бригаді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імені</a:t>
            </a:r>
            <a:r>
              <a:rPr lang="ru-RU" sz="1600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генерал-</a:t>
            </a:r>
            <a:r>
              <a:rPr lang="ru-RU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хорунжого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Марка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Безручка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для ремонту </a:t>
            </a:r>
            <a:r>
              <a:rPr lang="ru-RU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машини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1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Волонтер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4559"/>
            <a:ext cx="3835698" cy="50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4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Приємно розуміти, що добрі справи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колективу  </a:t>
            </a:r>
            <a:r>
              <a:rPr lang="uk-U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гімназії №2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мають </a:t>
            </a:r>
            <a:r>
              <a:rPr lang="uk-U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користь для наших військових</a:t>
            </a:r>
          </a:p>
        </p:txBody>
      </p:sp>
      <p:pic>
        <p:nvPicPr>
          <p:cNvPr id="10242" name="Picture 2" descr="C:\Users\User\Desktop\Волонтери\подя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808163"/>
            <a:ext cx="3308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Волонтери\подя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380892" cy="46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8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участі в акції "Українська книга - українській Херсонщині" долучились  учні Корсунь-Шевченківської гімназії №2</a:t>
            </a:r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Подаровані книги, призначені для дітей молодшого й середнього шкільного віку,  додадуть знань про давні часи, познайомлять  з рослинним і тваринним світом, поведуть стежками  казок.</a:t>
            </a:r>
          </a:p>
        </p:txBody>
      </p:sp>
      <p:pic>
        <p:nvPicPr>
          <p:cNvPr id="2050" name="Picture 2" descr="C:\Users\User\Desktop\Волонтер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272808" cy="49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7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Гімназисти </a:t>
            </a:r>
            <a:r>
              <a:rPr lang="uk-UA" sz="1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відвідали наших мужніх воїнів, що знаходяться на </a:t>
            </a:r>
            <a:r>
              <a:rPr lang="uk-UA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реабілітації. Діти </a:t>
            </a:r>
            <a:r>
              <a:rPr lang="uk-UA" sz="1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принесли малюнки та обереги, фрукти та солодощі. А головне </a:t>
            </a:r>
            <a:r>
              <a:rPr lang="uk-UA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слова підтримки та </a:t>
            </a:r>
            <a:r>
              <a:rPr lang="uk-UA" sz="1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побажання </a:t>
            </a:r>
            <a:r>
              <a:rPr lang="uk-UA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— найшвидшого </a:t>
            </a:r>
            <a:r>
              <a:rPr lang="uk-UA" sz="1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одужання та переможного повернення до своїх </a:t>
            </a:r>
            <a:r>
              <a:rPr lang="uk-UA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домівок</a:t>
            </a:r>
            <a:endParaRPr lang="uk-UA" sz="1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Волонтери\3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285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олонтер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3182"/>
            <a:ext cx="33401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3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приємний сюрприз для </a:t>
            </a: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Віталія </a:t>
            </a:r>
            <a:r>
              <a:rPr lang="uk-UA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Гонтара</a:t>
            </a: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випускника, що служить на </a:t>
            </a:r>
            <a:r>
              <a:rPr lang="uk-UA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Лимано-Куп'янському</a:t>
            </a:r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напрямку</a:t>
            </a:r>
            <a:endParaRPr lang="uk-UA" sz="1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Волонтери\Гонт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43661" cy="31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Волонтери\Гонтар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93" y="3573016"/>
            <a:ext cx="4263190" cy="31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8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Різдвяний  та Великодній ярмарки </a:t>
            </a:r>
            <a:br>
              <a:rPr lang="uk-UA" b="1" dirty="0" smtClean="0">
                <a:solidFill>
                  <a:srgbClr val="00B0F0"/>
                </a:solidFill>
              </a:rPr>
            </a:br>
            <a:r>
              <a:rPr lang="uk-UA" b="1" dirty="0" smtClean="0">
                <a:solidFill>
                  <a:srgbClr val="00B0F0"/>
                </a:solidFill>
              </a:rPr>
              <a:t>(зібрані кошти на потреби ЗСУ)</a:t>
            </a:r>
            <a:endParaRPr lang="uk-UA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User\Desktop\Волонтери\FB_IMG_1730369725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39090"/>
            <a:ext cx="3312368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Волонтери\FB_IMG_1730369719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012759" cy="30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Волонтери\FB_IMG_1730370660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3193"/>
            <a:ext cx="4005064" cy="2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4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Грілки для тіла та </a:t>
            </a:r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шкарпетки успішно </a:t>
            </a: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дістались наших воїнів </a:t>
            </a:r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Авдіївці</a:t>
            </a: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110 окрема механізована бригада імені </a:t>
            </a:r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генерал-хорунжого </a:t>
            </a: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Марка </a:t>
            </a:r>
            <a:r>
              <a:rPr lang="uk-UA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Безручка</a:t>
            </a:r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Ці теплі подарунки стали важливим елементом, оберігаючи наших </a:t>
            </a:r>
            <a:r>
              <a:rPr lang="uk-UA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солдатів від холоду та </a:t>
            </a:r>
            <a:r>
              <a:rPr lang="uk-UA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надаючи їм комфорт у важких умовах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>
                <a:latin typeface="Arial" pitchFamily="34" charset="0"/>
                <a:cs typeface="Arial" pitchFamily="34" charset="0"/>
              </a:rPr>
            </a:b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Волонтери\7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8183" y="2708935"/>
            <a:ext cx="3888432" cy="28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олонтери\7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544455" cy="43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2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5000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грн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передано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Спасо-Преображенському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храму ПЦУ на ремонт авто наших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Захисників</a:t>
            </a:r>
            <a:endParaRPr lang="uk-UA" sz="1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Волонтери\7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4172"/>
            <a:ext cx="8424936" cy="49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5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5000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грн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гімназія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передала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батькові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нашого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учня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Переметчику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Сергію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Семеновичу,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зараз на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передовій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потребує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грошей на </a:t>
            </a:r>
            <a:r>
              <a:rPr lang="ru-RU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купівлю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машини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бойових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завдань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5000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грн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відправлено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Ользі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Криволап на тканину для </a:t>
            </a:r>
            <a:r>
              <a:rPr lang="ru-RU" sz="16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маскувальних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сіток</a:t>
            </a: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uk-UA" sz="1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Волонтери\7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71085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олонтери\7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961325"/>
            <a:ext cx="2772481" cy="47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2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донат</a:t>
            </a:r>
            <a:r>
              <a:rPr lang="uk-UA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uk-UA" sz="1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потреби 43 </a:t>
            </a:r>
            <a:r>
              <a:rPr lang="uk-UA" sz="18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ОАБр</a:t>
            </a:r>
            <a:r>
              <a:rPr lang="uk-UA" sz="1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5000 </a:t>
            </a:r>
            <a:r>
              <a:rPr lang="uk-UA" sz="18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uk-UA" sz="1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Волонтер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988726" cy="42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48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76</TotalTime>
  <Words>160</Words>
  <Application>Microsoft Office PowerPoint</Application>
  <PresentationFormat>Екран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Аптека</vt:lpstr>
      <vt:lpstr>Орган учнівського  самоврядування Корсунь-Шевченківської  гімназії №2 з початковою школою  «Лідер» </vt:lpstr>
      <vt:lpstr>участі в акції "Українська книга - українській Херсонщині" долучились  учні Корсунь-Шевченківської гімназії №2.  Подаровані книги, призначені для дітей молодшого й середнього шкільного віку,  додадуть знань про давні часи, познайомлять  з рослинним і тваринним світом, поведуть стежками  казок.</vt:lpstr>
      <vt:lpstr>Гімназисти відвідали наших мужніх воїнів, що знаходяться на реабілітації. Діти принесли малюнки та обереги, фрукти та солодощі. А головне слова підтримки та побажання — найшвидшого одужання та переможного повернення до своїх домівок</vt:lpstr>
      <vt:lpstr>приємний сюрприз для Віталія Гонтара, випускника, що служить на Лимано-Куп'янському напрямку</vt:lpstr>
      <vt:lpstr>Різдвяний  та Великодній ярмарки  (зібрані кошти на потреби ЗСУ)</vt:lpstr>
      <vt:lpstr>Грілки для тіла та шкарпетки успішно дістались наших воїнів у Авдіївці.  110 окрема механізована бригада імені генерал-хорунжого Марка Безручка. Ці теплі подарунки стали важливим елементом, оберігаючи наших солдатів від холоду та надаючи їм комфорт у важких умовах </vt:lpstr>
      <vt:lpstr>5000 грн передано Спасо-Преображенському храму ПЦУ на ремонт авто наших Захисників</vt:lpstr>
      <vt:lpstr>   5000 грн гімназія передала батькові нашого учня, Переметчику Сергію Семеновичу, який зараз на передовій і потребує грошей на купівлю машини для виконання бойових завдань.  5000 грн відправлено Ользі Криволап на тканину для маскувальних сіток </vt:lpstr>
      <vt:lpstr>донат на потреби 43 ОАБр 5000 грн</vt:lpstr>
      <vt:lpstr>10 тисяч гривень 110-й окремій механізованій бригаді імені генерал-хорунжого Марка Безручка для ремонту машини </vt:lpstr>
      <vt:lpstr>Приємно розуміти, що добрі справи колективу  гімназії №2 мають користь для наших військових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 учнівського самоврядування Корсунь-Шевченківської  гімназії №2 з початковою школою  «Лідер»</dc:title>
  <dc:creator>User</dc:creator>
  <cp:lastModifiedBy>User</cp:lastModifiedBy>
  <cp:revision>10</cp:revision>
  <dcterms:created xsi:type="dcterms:W3CDTF">2024-10-31T09:26:55Z</dcterms:created>
  <dcterms:modified xsi:type="dcterms:W3CDTF">2024-10-31T11:54:58Z</dcterms:modified>
</cp:coreProperties>
</file>